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8CA78-444C-D988-B507-C38B7B1FF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E7C3D5-862B-8A46-725E-8AD14E647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3AFA29-AACE-4190-E9FE-B1AC37CB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3BA2-2201-F84B-BAD4-CDCFEE950C4B}" type="datetimeFigureOut">
              <a:rPr lang="es-ES" smtClean="0"/>
              <a:t>21/4/26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9FD6F9-39B3-55D0-63AD-F4B3FC3A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D95A77-2C51-9DC6-184D-AB357A06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2A3-7252-2444-BDC6-203007ADC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2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AECF1-7E6C-50B5-E5EF-08305C28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DF54D6-2531-98C7-49E9-DA835849E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188215-5BF0-7246-72A4-5651C226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3BA2-2201-F84B-BAD4-CDCFEE950C4B}" type="datetimeFigureOut">
              <a:rPr lang="es-ES" smtClean="0"/>
              <a:t>21/4/26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2DFC06-642C-6BB9-D030-A2C6E9BB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7201F-0571-C05D-82FE-D248BDD8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2A3-7252-2444-BDC6-203007ADC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74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295B97-F93B-80B5-C94A-7685108C0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A4276C-BF3A-3352-1D57-22B5FEE2D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0B6C1-B9F9-4B57-FC84-EA9660EB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3BA2-2201-F84B-BAD4-CDCFEE950C4B}" type="datetimeFigureOut">
              <a:rPr lang="es-ES" smtClean="0"/>
              <a:t>21/4/26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BCDD65-B7AC-9F8E-D43E-B38D44CD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98E2E7-5EB4-40AB-14DB-D410A8CF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2A3-7252-2444-BDC6-203007ADC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04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0A201-7D0C-8468-6502-40C1CE38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1EC477-72EC-6567-F573-27BC449D2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9389C9-59CB-5EAB-35BA-0231FE79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3BA2-2201-F84B-BAD4-CDCFEE950C4B}" type="datetimeFigureOut">
              <a:rPr lang="es-ES" smtClean="0"/>
              <a:t>21/4/26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0B0C1D-5C4E-0F4A-FF33-9A0DF9F7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76D98E-DF06-B5BB-02B8-2F10C7D8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2A3-7252-2444-BDC6-203007ADC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78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62A12-38B2-7B3C-9F03-DEDD5B0E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273D8-D952-C1B0-B9DA-7DF8F2E4C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437D2E-6DBA-127F-C964-51B97E37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3BA2-2201-F84B-BAD4-CDCFEE950C4B}" type="datetimeFigureOut">
              <a:rPr lang="es-ES" smtClean="0"/>
              <a:t>21/4/26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7A22BE-7015-A2F9-5113-B0B83DD0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168F4D-E9EA-5E19-2826-9E702A16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2A3-7252-2444-BDC6-203007ADC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64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6E028-636F-17A3-8D9D-E516A05A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16E50B-1E6F-7274-DDB7-3169D1B0A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22E90D-4C17-13FC-EE2B-35963DC93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E9B63C-A36A-2CA3-22EE-97E9BCB9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3BA2-2201-F84B-BAD4-CDCFEE950C4B}" type="datetimeFigureOut">
              <a:rPr lang="es-ES" smtClean="0"/>
              <a:t>21/4/26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4D6677-C39D-7194-7D00-52EFDC13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E03C2C-0D94-6FAD-7528-C6C9EDF5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2A3-7252-2444-BDC6-203007ADC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72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39DFF-3C7A-6CA8-6513-22522D23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51046-B836-389B-1E85-E03E2E2DF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FE6E9B-3CF2-7615-AD1A-27024B431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56B60A-18EC-BABB-E8A9-DBD3486B2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ADC524-236A-8975-B55B-56A9E972F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A4ABE0-7400-91BE-7840-EC3F11E9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3BA2-2201-F84B-BAD4-CDCFEE950C4B}" type="datetimeFigureOut">
              <a:rPr lang="es-ES" smtClean="0"/>
              <a:t>21/4/26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33E4E4-5924-BA7D-A150-A539CC2E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88B9E8-7347-CF90-C711-5D36BC80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2A3-7252-2444-BDC6-203007ADC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3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80414-BAA2-2BA4-5A4E-9FAE63C9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E215933-36ED-65E8-BACF-79B2B902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3BA2-2201-F84B-BAD4-CDCFEE950C4B}" type="datetimeFigureOut">
              <a:rPr lang="es-ES" smtClean="0"/>
              <a:t>21/4/26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FF9695-A908-DF56-C314-91E4D725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D05151-ADCC-11B0-6EE4-BFEC27A8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2A3-7252-2444-BDC6-203007ADC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46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48B130-6B91-6D8F-B0FB-E21B996F0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3BA2-2201-F84B-BAD4-CDCFEE950C4B}" type="datetimeFigureOut">
              <a:rPr lang="es-ES" smtClean="0"/>
              <a:t>21/4/26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F64B5-5F13-4FC8-6990-24721B7B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69C6E8-DD25-61DE-0AEB-BC51576C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2A3-7252-2444-BDC6-203007ADC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16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4BE39-A1AF-63FE-E4D5-CA1E24CE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F49FFE-942D-9B66-C004-5B3665022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BA44A4-ED66-FD2D-5B6C-59E54E491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B46D19-3678-B2CE-0738-E01D764CF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3BA2-2201-F84B-BAD4-CDCFEE950C4B}" type="datetimeFigureOut">
              <a:rPr lang="es-ES" smtClean="0"/>
              <a:t>21/4/26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81B5AA-FA47-B9C4-CAED-4ADAE030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0FFCD5-802B-841E-5708-CE0622ED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2A3-7252-2444-BDC6-203007ADC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88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1009D-B745-92E1-AB4E-9DC5C62F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464F0C2-A0B5-2090-7082-82AE49004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02061B-DE49-2D99-0F41-7F1FBF2A1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476BAD-BB68-2717-AD49-129B1A33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3BA2-2201-F84B-BAD4-CDCFEE950C4B}" type="datetimeFigureOut">
              <a:rPr lang="es-ES" smtClean="0"/>
              <a:t>21/4/26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961600-26E3-C9CA-9ECE-C1B4E349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5716BD-5D98-CB03-B1F8-B892180E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2A3-7252-2444-BDC6-203007ADC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0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8BE62B-3B9E-31B6-2764-0042AD4C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D51DCD-62D0-6616-F98C-C507BD257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5E694E-47F4-E0AB-8287-18706EDBD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E3BA2-2201-F84B-BAD4-CDCFEE950C4B}" type="datetimeFigureOut">
              <a:rPr lang="es-ES" smtClean="0"/>
              <a:t>21/4/26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FD7FB5-5396-647B-D57A-31C4BF373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55930F-CA0C-B2F8-62B6-9303EE93C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D92A3-7252-2444-BDC6-203007ADC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8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AC4B8C-2A7B-7C11-3E1B-7FE59E0E43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4000"/>
                  <a:lumOff val="86000"/>
                  <a:alpha val="14856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">
            <a:solidFill>
              <a:srgbClr val="C00000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456EEC-D65A-8455-0877-70A4D6565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300530"/>
            <a:ext cx="10301288" cy="1038225"/>
          </a:xfrm>
        </p:spPr>
        <p:txBody>
          <a:bodyPr>
            <a:normAutofit/>
          </a:bodyPr>
          <a:lstStyle/>
          <a:p>
            <a:r>
              <a:rPr lang="es-ES" dirty="0">
                <a:latin typeface="Bangla MN" pitchFamily="2" charset="0"/>
                <a:cs typeface="Bangla MN" pitchFamily="2" charset="0"/>
              </a:rPr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014F31-5505-46CA-DB46-5F57ED2CE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8794" y="3631314"/>
            <a:ext cx="9144000" cy="830997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Bangla MN" pitchFamily="2" charset="0"/>
                <a:cs typeface="Bangla MN" pitchFamily="2" charset="0"/>
              </a:rPr>
              <a:t>Autores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55DAB6-3E77-E27A-4247-00B7D88DF758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512" y="212722"/>
            <a:ext cx="1620000" cy="1620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917DE8-E9A7-61E2-4987-1CF30867E0B8}"/>
              </a:ext>
            </a:extLst>
          </p:cNvPr>
          <p:cNvSpPr txBox="1"/>
          <p:nvPr/>
        </p:nvSpPr>
        <p:spPr>
          <a:xfrm>
            <a:off x="392285" y="212724"/>
            <a:ext cx="94742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effectLst/>
                <a:latin typeface="Helvetica" pitchFamily="2" charset="0"/>
              </a:rPr>
              <a:t>XXVII Reunión Anual de la Sociedad Castellano-Manchega de Otorrinolaringología 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FD6693-67A5-4E91-349F-D0663A0AA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96" y="5498445"/>
            <a:ext cx="1620000" cy="113591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4A0920E-816B-1599-BB64-4924266A8E50}"/>
              </a:ext>
            </a:extLst>
          </p:cNvPr>
          <p:cNvSpPr txBox="1"/>
          <p:nvPr/>
        </p:nvSpPr>
        <p:spPr>
          <a:xfrm>
            <a:off x="7943850" y="6245166"/>
            <a:ext cx="407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00000"/>
                </a:solidFill>
                <a:latin typeface="Helvetica" pitchFamily="2" charset="0"/>
              </a:rPr>
              <a:t>Albacete, 29 y 30 de Mayo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AAE0A3-75A8-F3A7-A439-64413CEB74D0}"/>
              </a:ext>
            </a:extLst>
          </p:cNvPr>
          <p:cNvSpPr txBox="1"/>
          <p:nvPr/>
        </p:nvSpPr>
        <p:spPr>
          <a:xfrm>
            <a:off x="4995851" y="4746191"/>
            <a:ext cx="3062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Bangla MN" pitchFamily="2" charset="0"/>
                <a:cs typeface="Bangla MN" pitchFamily="2" charset="0"/>
              </a:rPr>
              <a:t>Centro de trabajo</a:t>
            </a:r>
          </a:p>
        </p:txBody>
      </p:sp>
    </p:spTree>
    <p:extLst>
      <p:ext uri="{BB962C8B-B14F-4D97-AF65-F5344CB8AC3E}">
        <p14:creationId xmlns:p14="http://schemas.microsoft.com/office/powerpoint/2010/main" val="58363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AC4B8C-2A7B-7C11-3E1B-7FE59E0E43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 flipH="1">
            <a:off x="172044" y="236167"/>
            <a:ext cx="1327118" cy="8882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C0000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55DAB6-3E77-E27A-4247-00B7D88DF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567" y="131763"/>
            <a:ext cx="1107829" cy="11078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917DE8-E9A7-61E2-4987-1CF30867E0B8}"/>
              </a:ext>
            </a:extLst>
          </p:cNvPr>
          <p:cNvSpPr txBox="1"/>
          <p:nvPr/>
        </p:nvSpPr>
        <p:spPr>
          <a:xfrm>
            <a:off x="1501757" y="264773"/>
            <a:ext cx="94742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effectLst/>
                <a:latin typeface="Helvetica" pitchFamily="2" charset="0"/>
              </a:rPr>
              <a:t>XXVII Reunión Anual de la Sociedad Castellano-Manchega de Otorrinolaringología 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FD6693-67A5-4E91-349F-D0663A0AA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44" y="5757070"/>
            <a:ext cx="1332309" cy="88820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4A0920E-816B-1599-BB64-4924266A8E50}"/>
              </a:ext>
            </a:extLst>
          </p:cNvPr>
          <p:cNvSpPr txBox="1"/>
          <p:nvPr/>
        </p:nvSpPr>
        <p:spPr>
          <a:xfrm>
            <a:off x="7900989" y="6245166"/>
            <a:ext cx="414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00000"/>
                </a:solidFill>
                <a:latin typeface="Helvetica" pitchFamily="2" charset="0"/>
              </a:rPr>
              <a:t>Albacete, 29 y 30 de Mayo</a:t>
            </a:r>
          </a:p>
        </p:txBody>
      </p:sp>
    </p:spTree>
    <p:extLst>
      <p:ext uri="{BB962C8B-B14F-4D97-AF65-F5344CB8AC3E}">
        <p14:creationId xmlns:p14="http://schemas.microsoft.com/office/powerpoint/2010/main" val="75545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</Words>
  <Application>Microsoft Macintosh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Bangla MN</vt:lpstr>
      <vt:lpstr>Calibri</vt:lpstr>
      <vt:lpstr>Calibri Light</vt:lpstr>
      <vt:lpstr>Helvetica</vt:lpstr>
      <vt:lpstr>Tema de Office</vt:lpstr>
      <vt:lpstr>Título de la presentación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Microsoft Office User</dc:creator>
  <cp:lastModifiedBy>Microsoft Office User</cp:lastModifiedBy>
  <cp:revision>3</cp:revision>
  <dcterms:created xsi:type="dcterms:W3CDTF">2026-04-21T13:58:44Z</dcterms:created>
  <dcterms:modified xsi:type="dcterms:W3CDTF">2026-04-21T14:39:41Z</dcterms:modified>
</cp:coreProperties>
</file>